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92">
          <p15:clr>
            <a:srgbClr val="A4A3A4"/>
          </p15:clr>
        </p15:guide>
        <p15:guide id="2" pos="7056">
          <p15:clr>
            <a:srgbClr val="A4A3A4"/>
          </p15:clr>
        </p15:guide>
        <p15:guide id="3" orient="horz" pos="3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92" orient="horz"/>
        <p:guide pos="7056"/>
        <p:guide pos="316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2" type="title">
  <p:cSld name="TITLE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700000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298448" y="594360"/>
            <a:ext cx="6272784" cy="28437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Open Sans"/>
              <a:buNone/>
              <a:defRPr b="1" i="0" sz="54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641848" y="4700016"/>
            <a:ext cx="5093208" cy="1197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18" name="Google Shape;18;p2"/>
          <p:cNvCxnSpPr/>
          <p:nvPr/>
        </p:nvCxnSpPr>
        <p:spPr>
          <a:xfrm>
            <a:off x="1301262" y="3652622"/>
            <a:ext cx="0" cy="3200400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9" name="Google Shape;19;p2"/>
          <p:cNvSpPr/>
          <p:nvPr/>
        </p:nvSpPr>
        <p:spPr>
          <a:xfrm>
            <a:off x="8217780" y="2973840"/>
            <a:ext cx="91138" cy="91138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7859002" y="2744546"/>
            <a:ext cx="139038" cy="139038"/>
          </a:xfrm>
          <a:custGeom>
            <a:rect b="b" l="l" r="r" t="t"/>
            <a:pathLst>
              <a:path extrusionOk="0" h="139038" w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7843462" y="3198265"/>
            <a:ext cx="127713" cy="127713"/>
          </a:xfrm>
          <a:custGeom>
            <a:rect b="b" l="l" r="r" t="t"/>
            <a:pathLst>
              <a:path extrusionOk="0" h="127713" w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apositiva de título ">
  <p:cSld name="3_Diapositiva de título 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>
            <p:ph type="ctrTitle"/>
          </p:nvPr>
        </p:nvSpPr>
        <p:spPr>
          <a:xfrm>
            <a:off x="6391656" y="841248"/>
            <a:ext cx="4434840" cy="3236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b="0" i="0" sz="3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1" type="subTitle"/>
          </p:nvPr>
        </p:nvSpPr>
        <p:spPr>
          <a:xfrm>
            <a:off x="6391655" y="4498848"/>
            <a:ext cx="4434835" cy="510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1"/>
          <p:cNvSpPr txBox="1"/>
          <p:nvPr>
            <p:ph idx="11" type="ftr"/>
          </p:nvPr>
        </p:nvSpPr>
        <p:spPr>
          <a:xfrm rot="-5400000">
            <a:off x="9811512" y="1591056"/>
            <a:ext cx="35478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i="0" sz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spcBef>
                <a:spcPts val="0"/>
              </a:spcBef>
              <a:buNone/>
              <a:defRPr b="1" i="0" sz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spcBef>
                <a:spcPts val="0"/>
              </a:spcBef>
              <a:buNone/>
              <a:defRPr b="1" i="0" sz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spcBef>
                <a:spcPts val="0"/>
              </a:spcBef>
              <a:buNone/>
              <a:defRPr b="1" i="0" sz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spcBef>
                <a:spcPts val="0"/>
              </a:spcBef>
              <a:buNone/>
              <a:defRPr b="1" i="0" sz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spcBef>
                <a:spcPts val="0"/>
              </a:spcBef>
              <a:buNone/>
              <a:defRPr b="1" i="0" sz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spcBef>
                <a:spcPts val="0"/>
              </a:spcBef>
              <a:buNone/>
              <a:defRPr b="1" i="0" sz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spcBef>
                <a:spcPts val="0"/>
              </a:spcBef>
              <a:buNone/>
              <a:defRPr b="1" i="0" sz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spcBef>
                <a:spcPts val="0"/>
              </a:spcBef>
              <a:buNone/>
              <a:defRPr b="1" i="0" sz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cxnSp>
        <p:nvCxnSpPr>
          <p:cNvPr id="98" name="Google Shape;98;p11"/>
          <p:cNvCxnSpPr/>
          <p:nvPr/>
        </p:nvCxnSpPr>
        <p:spPr>
          <a:xfrm>
            <a:off x="11586162" y="3619272"/>
            <a:ext cx="0" cy="3238728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99" name="Google Shape;99;p11"/>
          <p:cNvSpPr/>
          <p:nvPr/>
        </p:nvSpPr>
        <p:spPr>
          <a:xfrm>
            <a:off x="0" y="0"/>
            <a:ext cx="5779911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1"/>
          <p:cNvSpPr/>
          <p:nvPr>
            <p:ph idx="2" type="pic"/>
          </p:nvPr>
        </p:nvSpPr>
        <p:spPr>
          <a:xfrm>
            <a:off x="283464" y="301752"/>
            <a:ext cx="5221224" cy="62636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ítulo y contenido">
  <p:cSld name="3_Título y contenido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18900000" scaled="0"/>
        </a:gra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 txBox="1"/>
          <p:nvPr>
            <p:ph type="title"/>
          </p:nvPr>
        </p:nvSpPr>
        <p:spPr>
          <a:xfrm>
            <a:off x="576072" y="365125"/>
            <a:ext cx="1077163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Open Sans"/>
              <a:buNone/>
              <a:defRPr b="1" sz="54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1" type="body"/>
          </p:nvPr>
        </p:nvSpPr>
        <p:spPr>
          <a:xfrm>
            <a:off x="576072" y="1825625"/>
            <a:ext cx="1077163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10" type="dt"/>
          </p:nvPr>
        </p:nvSpPr>
        <p:spPr>
          <a:xfrm>
            <a:off x="6583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11" type="ftr"/>
          </p:nvPr>
        </p:nvSpPr>
        <p:spPr>
          <a:xfrm>
            <a:off x="8503920" y="841248"/>
            <a:ext cx="36301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i="0" sz="12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spcBef>
                <a:spcPts val="0"/>
              </a:spcBef>
              <a:buNone/>
              <a:defRPr b="1" i="0" sz="12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spcBef>
                <a:spcPts val="0"/>
              </a:spcBef>
              <a:buNone/>
              <a:defRPr b="1" i="0" sz="12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spcBef>
                <a:spcPts val="0"/>
              </a:spcBef>
              <a:buNone/>
              <a:defRPr b="1" i="0" sz="12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spcBef>
                <a:spcPts val="0"/>
              </a:spcBef>
              <a:buNone/>
              <a:defRPr b="1" i="0" sz="12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spcBef>
                <a:spcPts val="0"/>
              </a:spcBef>
              <a:buNone/>
              <a:defRPr b="1" i="0" sz="12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spcBef>
                <a:spcPts val="0"/>
              </a:spcBef>
              <a:buNone/>
              <a:defRPr b="1" i="0" sz="12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spcBef>
                <a:spcPts val="0"/>
              </a:spcBef>
              <a:buNone/>
              <a:defRPr b="1" i="0" sz="12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spcBef>
                <a:spcPts val="0"/>
              </a:spcBef>
              <a:buNone/>
              <a:defRPr b="1" i="0" sz="12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107" name="Google Shape;107;p12"/>
          <p:cNvSpPr/>
          <p:nvPr/>
        </p:nvSpPr>
        <p:spPr>
          <a:xfrm>
            <a:off x="11202264" y="344083"/>
            <a:ext cx="151536" cy="151536"/>
          </a:xfrm>
          <a:custGeom>
            <a:rect b="b" l="l" r="r" t="t"/>
            <a:pathLst>
              <a:path extrusionOk="0" h="151536" w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2"/>
          <p:cNvSpPr/>
          <p:nvPr/>
        </p:nvSpPr>
        <p:spPr>
          <a:xfrm>
            <a:off x="11563141" y="590910"/>
            <a:ext cx="108625" cy="108625"/>
          </a:xfrm>
          <a:custGeom>
            <a:rect b="b" l="l" r="r" t="t"/>
            <a:pathLst>
              <a:path extrusionOk="0" h="108625" w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ación">
  <p:cSld name="1_Comparación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" type="body"/>
          </p:nvPr>
        </p:nvSpPr>
        <p:spPr>
          <a:xfrm>
            <a:off x="1444752" y="1681163"/>
            <a:ext cx="28346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2" name="Google Shape;112;p13"/>
          <p:cNvSpPr txBox="1"/>
          <p:nvPr>
            <p:ph idx="2" type="body"/>
          </p:nvPr>
        </p:nvSpPr>
        <p:spPr>
          <a:xfrm>
            <a:off x="1444752" y="2505075"/>
            <a:ext cx="28346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3" type="body"/>
          </p:nvPr>
        </p:nvSpPr>
        <p:spPr>
          <a:xfrm>
            <a:off x="4983480" y="1681163"/>
            <a:ext cx="28346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13"/>
          <p:cNvSpPr txBox="1"/>
          <p:nvPr>
            <p:ph idx="4" type="body"/>
          </p:nvPr>
        </p:nvSpPr>
        <p:spPr>
          <a:xfrm>
            <a:off x="4983480" y="2505075"/>
            <a:ext cx="28346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15" name="Google Shape;115;p13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16" name="Google Shape;116;p13"/>
          <p:cNvSpPr/>
          <p:nvPr/>
        </p:nvSpPr>
        <p:spPr>
          <a:xfrm>
            <a:off x="10508317" y="492206"/>
            <a:ext cx="139039" cy="13903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3"/>
          <p:cNvSpPr/>
          <p:nvPr/>
        </p:nvSpPr>
        <p:spPr>
          <a:xfrm>
            <a:off x="11477944" y="1055581"/>
            <a:ext cx="127714" cy="127714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3"/>
          <p:cNvSpPr/>
          <p:nvPr/>
        </p:nvSpPr>
        <p:spPr>
          <a:xfrm>
            <a:off x="11241555" y="446637"/>
            <a:ext cx="91138" cy="91138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3"/>
          <p:cNvSpPr txBox="1"/>
          <p:nvPr>
            <p:ph idx="5" type="body"/>
          </p:nvPr>
        </p:nvSpPr>
        <p:spPr>
          <a:xfrm>
            <a:off x="8531352" y="1769269"/>
            <a:ext cx="28346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3"/>
          <p:cNvSpPr txBox="1"/>
          <p:nvPr>
            <p:ph idx="6" type="body"/>
          </p:nvPr>
        </p:nvSpPr>
        <p:spPr>
          <a:xfrm>
            <a:off x="8531352" y="2593181"/>
            <a:ext cx="28346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apositiva de título">
  <p:cSld name="4_Diapositiva de títul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 txBox="1"/>
          <p:nvPr>
            <p:ph type="ctrTitle"/>
          </p:nvPr>
        </p:nvSpPr>
        <p:spPr>
          <a:xfrm>
            <a:off x="6391656" y="804672"/>
            <a:ext cx="4434840" cy="8869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Open Sans"/>
              <a:buNone/>
              <a:defRPr b="0" i="0" sz="5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4"/>
          <p:cNvSpPr txBox="1"/>
          <p:nvPr>
            <p:ph idx="1" type="subTitle"/>
          </p:nvPr>
        </p:nvSpPr>
        <p:spPr>
          <a:xfrm>
            <a:off x="6391654" y="1801368"/>
            <a:ext cx="4434840" cy="4754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24" name="Google Shape;124;p14"/>
          <p:cNvSpPr txBox="1"/>
          <p:nvPr>
            <p:ph idx="11" type="ftr"/>
          </p:nvPr>
        </p:nvSpPr>
        <p:spPr>
          <a:xfrm rot="-5400000">
            <a:off x="9811512" y="1591056"/>
            <a:ext cx="35478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i="0" sz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spcBef>
                <a:spcPts val="0"/>
              </a:spcBef>
              <a:buNone/>
              <a:defRPr b="1" i="0" sz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spcBef>
                <a:spcPts val="0"/>
              </a:spcBef>
              <a:buNone/>
              <a:defRPr b="1" i="0" sz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spcBef>
                <a:spcPts val="0"/>
              </a:spcBef>
              <a:buNone/>
              <a:defRPr b="1" i="0" sz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spcBef>
                <a:spcPts val="0"/>
              </a:spcBef>
              <a:buNone/>
              <a:defRPr b="1" i="0" sz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spcBef>
                <a:spcPts val="0"/>
              </a:spcBef>
              <a:buNone/>
              <a:defRPr b="1" i="0" sz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spcBef>
                <a:spcPts val="0"/>
              </a:spcBef>
              <a:buNone/>
              <a:defRPr b="1" i="0" sz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spcBef>
                <a:spcPts val="0"/>
              </a:spcBef>
              <a:buNone/>
              <a:defRPr b="1" i="0" sz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spcBef>
                <a:spcPts val="0"/>
              </a:spcBef>
              <a:buNone/>
              <a:defRPr b="1" i="0" sz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cxnSp>
        <p:nvCxnSpPr>
          <p:cNvPr id="126" name="Google Shape;126;p14"/>
          <p:cNvCxnSpPr/>
          <p:nvPr/>
        </p:nvCxnSpPr>
        <p:spPr>
          <a:xfrm>
            <a:off x="11586162" y="3619272"/>
            <a:ext cx="0" cy="3238728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27" name="Google Shape;127;p14"/>
          <p:cNvSpPr/>
          <p:nvPr/>
        </p:nvSpPr>
        <p:spPr>
          <a:xfrm>
            <a:off x="0" y="0"/>
            <a:ext cx="5779911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14"/>
          <p:cNvSpPr/>
          <p:nvPr>
            <p:ph idx="2" type="pic"/>
          </p:nvPr>
        </p:nvSpPr>
        <p:spPr>
          <a:xfrm>
            <a:off x="283464" y="3108960"/>
            <a:ext cx="5221224" cy="3447288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14"/>
          <p:cNvSpPr/>
          <p:nvPr>
            <p:ph idx="3" type="pic"/>
          </p:nvPr>
        </p:nvSpPr>
        <p:spPr>
          <a:xfrm>
            <a:off x="283464" y="301752"/>
            <a:ext cx="2459736" cy="2505456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14"/>
          <p:cNvSpPr/>
          <p:nvPr>
            <p:ph idx="4" type="pic"/>
          </p:nvPr>
        </p:nvSpPr>
        <p:spPr>
          <a:xfrm>
            <a:off x="3044952" y="301752"/>
            <a:ext cx="2459736" cy="250545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cxnSp>
        <p:nvCxnSpPr>
          <p:cNvPr id="136" name="Google Shape;136;p15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cxnSp>
        <p:nvCxnSpPr>
          <p:cNvPr id="141" name="Google Shape;141;p16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leyenda" type="objTx">
  <p:cSld name="OBJECT_WITH_CAPTIO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5" name="Google Shape;145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6" name="Google Shape;14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cxnSp>
        <p:nvCxnSpPr>
          <p:cNvPr id="149" name="Google Shape;149;p17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leyenda" type="picTx">
  <p:cSld name="PICTURE_WITH_CAPTIO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4" name="Google Shape;15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olo el título">
  <p:cSld name="2_Solo el título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8100000" scaled="0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>
            <p:ph idx="2" type="pic"/>
          </p:nvPr>
        </p:nvSpPr>
        <p:spPr>
          <a:xfrm>
            <a:off x="1366432" y="2530058"/>
            <a:ext cx="3707972" cy="3707971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5202936" y="585216"/>
            <a:ext cx="5833872" cy="22768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"/>
              <a:buNone/>
              <a:defRPr b="1" sz="6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658368" y="2011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 rot="-5400000">
            <a:off x="-548640" y="1938528"/>
            <a:ext cx="2788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610600" y="2011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cxnSp>
        <p:nvCxnSpPr>
          <p:cNvPr id="28" name="Google Shape;28;p3"/>
          <p:cNvCxnSpPr/>
          <p:nvPr/>
        </p:nvCxnSpPr>
        <p:spPr>
          <a:xfrm>
            <a:off x="856114" y="3659332"/>
            <a:ext cx="0" cy="3200400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5202936" y="3127248"/>
            <a:ext cx="5833872" cy="3118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4745394" y="2760277"/>
            <a:ext cx="91138" cy="91138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4386614" y="2530982"/>
            <a:ext cx="139039" cy="13903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1669987" y="6031572"/>
            <a:ext cx="127714" cy="127714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contenido">
  <p:cSld name="1_Título y contenid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>
            <p:ph idx="2" type="pic"/>
          </p:nvPr>
        </p:nvSpPr>
        <p:spPr>
          <a:xfrm>
            <a:off x="7451965" y="1665520"/>
            <a:ext cx="4266960" cy="4266968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804672" y="1335024"/>
            <a:ext cx="619048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Open San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850392" y="2825496"/>
            <a:ext cx="6190488" cy="3346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1" type="ftr"/>
          </p:nvPr>
        </p:nvSpPr>
        <p:spPr>
          <a:xfrm>
            <a:off x="7964424" y="62179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cxnSp>
        <p:nvCxnSpPr>
          <p:cNvPr id="40" name="Google Shape;40;p4"/>
          <p:cNvCxnSpPr/>
          <p:nvPr/>
        </p:nvCxnSpPr>
        <p:spPr>
          <a:xfrm>
            <a:off x="0" y="806470"/>
            <a:ext cx="7903723" cy="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41" name="Google Shape;41;p4"/>
          <p:cNvSpPr/>
          <p:nvPr/>
        </p:nvSpPr>
        <p:spPr>
          <a:xfrm>
            <a:off x="11281590" y="2070656"/>
            <a:ext cx="91138" cy="91138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10969280" y="1780012"/>
            <a:ext cx="139039" cy="13903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>
  <p:cSld name="Encabezado de sección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700000" scaled="0"/>
        </a:gra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ctrTitle"/>
          </p:nvPr>
        </p:nvSpPr>
        <p:spPr>
          <a:xfrm>
            <a:off x="1524000" y="1463040"/>
            <a:ext cx="9144000" cy="23408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"/>
              <a:buNone/>
              <a:defRPr b="1" i="0" sz="6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1527048" y="3858768"/>
            <a:ext cx="914400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6" name="Google Shape;46;p5"/>
          <p:cNvSpPr/>
          <p:nvPr/>
        </p:nvSpPr>
        <p:spPr>
          <a:xfrm>
            <a:off x="10772266" y="3054359"/>
            <a:ext cx="91138" cy="91138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10724364" y="2515838"/>
            <a:ext cx="139039" cy="13903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11024834" y="2787572"/>
            <a:ext cx="127714" cy="127714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1261869" y="2633448"/>
            <a:ext cx="151536" cy="151536"/>
          </a:xfrm>
          <a:custGeom>
            <a:rect b="b" l="l" r="r" t="t"/>
            <a:pathLst>
              <a:path extrusionOk="0" h="151536" w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1064053" y="3083338"/>
            <a:ext cx="95759" cy="95759"/>
          </a:xfrm>
          <a:custGeom>
            <a:rect b="b" l="l" r="r" t="t"/>
            <a:pathLst>
              <a:path extrusionOk="0" h="95759" w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" name="Google Shape;51;p5"/>
          <p:cNvSpPr/>
          <p:nvPr/>
        </p:nvSpPr>
        <p:spPr>
          <a:xfrm>
            <a:off x="1413405" y="3492870"/>
            <a:ext cx="108625" cy="108625"/>
          </a:xfrm>
          <a:custGeom>
            <a:rect b="b" l="l" r="r" t="t"/>
            <a:pathLst>
              <a:path extrusionOk="0" h="108625" w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" type="body"/>
          </p:nvPr>
        </p:nvSpPr>
        <p:spPr>
          <a:xfrm>
            <a:off x="1444752" y="1825625"/>
            <a:ext cx="455371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2" type="body"/>
          </p:nvPr>
        </p:nvSpPr>
        <p:spPr>
          <a:xfrm>
            <a:off x="6784848" y="1825625"/>
            <a:ext cx="455371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56" name="Google Shape;56;p6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57" name="Google Shape;57;p6"/>
          <p:cNvSpPr/>
          <p:nvPr/>
        </p:nvSpPr>
        <p:spPr>
          <a:xfrm>
            <a:off x="10508317" y="492206"/>
            <a:ext cx="139039" cy="13903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Google Shape;58;p6"/>
          <p:cNvSpPr/>
          <p:nvPr/>
        </p:nvSpPr>
        <p:spPr>
          <a:xfrm>
            <a:off x="11477944" y="1055581"/>
            <a:ext cx="127714" cy="127714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11241555" y="446637"/>
            <a:ext cx="91138" cy="91138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" type="body"/>
          </p:nvPr>
        </p:nvSpPr>
        <p:spPr>
          <a:xfrm>
            <a:off x="1444752" y="1681163"/>
            <a:ext cx="455371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7"/>
          <p:cNvSpPr txBox="1"/>
          <p:nvPr>
            <p:ph idx="2" type="body"/>
          </p:nvPr>
        </p:nvSpPr>
        <p:spPr>
          <a:xfrm>
            <a:off x="1444752" y="2505075"/>
            <a:ext cx="4553712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body"/>
          </p:nvPr>
        </p:nvSpPr>
        <p:spPr>
          <a:xfrm>
            <a:off x="6784848" y="1681163"/>
            <a:ext cx="455371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7"/>
          <p:cNvSpPr txBox="1"/>
          <p:nvPr>
            <p:ph idx="4" type="body"/>
          </p:nvPr>
        </p:nvSpPr>
        <p:spPr>
          <a:xfrm>
            <a:off x="6784848" y="2505075"/>
            <a:ext cx="4553712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66" name="Google Shape;66;p7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67" name="Google Shape;67;p7"/>
          <p:cNvSpPr/>
          <p:nvPr/>
        </p:nvSpPr>
        <p:spPr>
          <a:xfrm>
            <a:off x="10508317" y="492206"/>
            <a:ext cx="139039" cy="13903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7"/>
          <p:cNvSpPr/>
          <p:nvPr/>
        </p:nvSpPr>
        <p:spPr>
          <a:xfrm>
            <a:off x="11477944" y="1055581"/>
            <a:ext cx="127714" cy="127714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7"/>
          <p:cNvSpPr/>
          <p:nvPr/>
        </p:nvSpPr>
        <p:spPr>
          <a:xfrm>
            <a:off x="11241555" y="446637"/>
            <a:ext cx="91138" cy="91138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olo el título">
  <p:cSld name="1_Solo el título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8100000" scaled="0"/>
        </a:gra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>
            <p:ph idx="2" type="pic"/>
          </p:nvPr>
        </p:nvSpPr>
        <p:spPr>
          <a:xfrm>
            <a:off x="1777111" y="407499"/>
            <a:ext cx="1952279" cy="1952279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8"/>
          <p:cNvSpPr/>
          <p:nvPr>
            <p:ph idx="3" type="pic"/>
          </p:nvPr>
        </p:nvSpPr>
        <p:spPr>
          <a:xfrm>
            <a:off x="3528345" y="1972581"/>
            <a:ext cx="2290065" cy="2273502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8"/>
          <p:cNvSpPr/>
          <p:nvPr>
            <p:ph idx="4" type="pic"/>
          </p:nvPr>
        </p:nvSpPr>
        <p:spPr>
          <a:xfrm>
            <a:off x="5579539" y="4386312"/>
            <a:ext cx="3119293" cy="246281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8"/>
          <p:cNvSpPr/>
          <p:nvPr>
            <p:ph idx="5" type="pic"/>
          </p:nvPr>
        </p:nvSpPr>
        <p:spPr>
          <a:xfrm>
            <a:off x="1092905" y="4018982"/>
            <a:ext cx="3854161" cy="2839018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8"/>
          <p:cNvSpPr txBox="1"/>
          <p:nvPr>
            <p:ph type="title"/>
          </p:nvPr>
        </p:nvSpPr>
        <p:spPr>
          <a:xfrm>
            <a:off x="5760720" y="585216"/>
            <a:ext cx="5276088" cy="22768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"/>
              <a:buNone/>
              <a:defRPr b="1" sz="48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8"/>
          <p:cNvSpPr txBox="1"/>
          <p:nvPr>
            <p:ph idx="10" type="dt"/>
          </p:nvPr>
        </p:nvSpPr>
        <p:spPr>
          <a:xfrm>
            <a:off x="658368" y="2011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"/>
          <p:cNvSpPr txBox="1"/>
          <p:nvPr>
            <p:ph idx="11" type="ftr"/>
          </p:nvPr>
        </p:nvSpPr>
        <p:spPr>
          <a:xfrm rot="-5400000">
            <a:off x="-548640" y="1938528"/>
            <a:ext cx="2788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12" type="sldNum"/>
          </p:nvPr>
        </p:nvSpPr>
        <p:spPr>
          <a:xfrm>
            <a:off x="8610600" y="2011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i="0" sz="12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spcBef>
                <a:spcPts val="0"/>
              </a:spcBef>
              <a:buNone/>
              <a:defRPr b="1" i="0" sz="12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spcBef>
                <a:spcPts val="0"/>
              </a:spcBef>
              <a:buNone/>
              <a:defRPr b="1" i="0" sz="12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spcBef>
                <a:spcPts val="0"/>
              </a:spcBef>
              <a:buNone/>
              <a:defRPr b="1" i="0" sz="12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spcBef>
                <a:spcPts val="0"/>
              </a:spcBef>
              <a:buNone/>
              <a:defRPr b="1" i="0" sz="12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spcBef>
                <a:spcPts val="0"/>
              </a:spcBef>
              <a:buNone/>
              <a:defRPr b="1" i="0" sz="12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spcBef>
                <a:spcPts val="0"/>
              </a:spcBef>
              <a:buNone/>
              <a:defRPr b="1" i="0" sz="12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spcBef>
                <a:spcPts val="0"/>
              </a:spcBef>
              <a:buNone/>
              <a:defRPr b="1" i="0" sz="12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spcBef>
                <a:spcPts val="0"/>
              </a:spcBef>
              <a:buNone/>
              <a:defRPr b="1" i="0" sz="12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79" name="Google Shape;79;p8"/>
          <p:cNvSpPr/>
          <p:nvPr/>
        </p:nvSpPr>
        <p:spPr>
          <a:xfrm>
            <a:off x="1472366" y="1859534"/>
            <a:ext cx="139039" cy="13903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2014523" y="3146867"/>
            <a:ext cx="127714" cy="127714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5404920" y="4508295"/>
            <a:ext cx="91138" cy="91138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2" name="Google Shape;82;p8"/>
          <p:cNvCxnSpPr/>
          <p:nvPr/>
        </p:nvCxnSpPr>
        <p:spPr>
          <a:xfrm>
            <a:off x="856114" y="3651517"/>
            <a:ext cx="0" cy="3200400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83" name="Google Shape;83;p8"/>
          <p:cNvSpPr txBox="1"/>
          <p:nvPr>
            <p:ph idx="1" type="body"/>
          </p:nvPr>
        </p:nvSpPr>
        <p:spPr>
          <a:xfrm>
            <a:off x="5760720" y="3127248"/>
            <a:ext cx="5276088" cy="1124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"/>
              <a:buNone/>
              <a:defRPr b="1" i="0" sz="6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87" name="Google Shape;87;p9"/>
          <p:cNvCxnSpPr/>
          <p:nvPr/>
        </p:nvCxnSpPr>
        <p:spPr>
          <a:xfrm>
            <a:off x="715890" y="1114050"/>
            <a:ext cx="0" cy="5735637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ontenido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Open San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cxnSp>
        <p:nvCxnSpPr>
          <p:cNvPr id="92" name="Google Shape;92;p10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  <a:defRPr b="0" i="0" sz="4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5" Type="http://schemas.openxmlformats.org/officeDocument/2006/relationships/image" Target="../media/image31.png"/><Relationship Id="rId6" Type="http://schemas.openxmlformats.org/officeDocument/2006/relationships/image" Target="../media/image3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9.png"/><Relationship Id="rId8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5.png"/><Relationship Id="rId7" Type="http://schemas.openxmlformats.org/officeDocument/2006/relationships/image" Target="../media/image9.png"/><Relationship Id="rId8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33.png"/><Relationship Id="rId7" Type="http://schemas.openxmlformats.org/officeDocument/2006/relationships/image" Target="../media/image18.png"/><Relationship Id="rId8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ctrTitle"/>
          </p:nvPr>
        </p:nvSpPr>
        <p:spPr>
          <a:xfrm>
            <a:off x="2455898" y="2061319"/>
            <a:ext cx="6348470" cy="11978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Open Sans"/>
              <a:buNone/>
            </a:pPr>
            <a:r>
              <a:rPr lang="es-CL" sz="5400">
                <a:solidFill>
                  <a:schemeClr val="lt1"/>
                </a:solidFill>
              </a:rPr>
              <a:t>TE LO VENDO</a:t>
            </a:r>
            <a:endParaRPr/>
          </a:p>
        </p:txBody>
      </p:sp>
      <p:sp>
        <p:nvSpPr>
          <p:cNvPr id="164" name="Google Shape;164;p19"/>
          <p:cNvSpPr txBox="1"/>
          <p:nvPr>
            <p:ph idx="1" type="subTitle"/>
          </p:nvPr>
        </p:nvSpPr>
        <p:spPr>
          <a:xfrm>
            <a:off x="2565110" y="5001378"/>
            <a:ext cx="8473004" cy="1197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CL"/>
              <a:t>Bastián Poloni – Paula Macaya – Gonzalo Beltrán – Carla Vergara 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"/>
          <p:cNvSpPr txBox="1"/>
          <p:nvPr>
            <p:ph type="title"/>
          </p:nvPr>
        </p:nvSpPr>
        <p:spPr>
          <a:xfrm>
            <a:off x="752475" y="10794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</a:pPr>
            <a:r>
              <a:rPr lang="es-CL"/>
              <a:t>JavaScript</a:t>
            </a:r>
            <a:endParaRPr/>
          </a:p>
        </p:txBody>
      </p:sp>
      <p:pic>
        <p:nvPicPr>
          <p:cNvPr descr="Texto&#10;&#10;Descripción generada automáticamente" id="287" name="Google Shape;287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447" y="1109661"/>
            <a:ext cx="8630434" cy="476082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8"/>
          <p:cNvSpPr txBox="1"/>
          <p:nvPr/>
        </p:nvSpPr>
        <p:spPr>
          <a:xfrm>
            <a:off x="8972549" y="1274121"/>
            <a:ext cx="3078672" cy="64633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Crear archivo funciones.js y enlazarlo en html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752475" y="2029509"/>
            <a:ext cx="682043" cy="21874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28"/>
          <p:cNvSpPr txBox="1"/>
          <p:nvPr/>
        </p:nvSpPr>
        <p:spPr>
          <a:xfrm>
            <a:off x="3052457" y="4337880"/>
            <a:ext cx="2559778" cy="26767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Texto&#10;&#10;Descripción generada automáticamente" id="291" name="Google Shape;29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778" y="1045232"/>
            <a:ext cx="8735644" cy="467742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8"/>
          <p:cNvSpPr txBox="1"/>
          <p:nvPr/>
        </p:nvSpPr>
        <p:spPr>
          <a:xfrm>
            <a:off x="8972549" y="2138879"/>
            <a:ext cx="3078673" cy="1754326"/>
          </a:xfrm>
          <a:prstGeom prst="rect">
            <a:avLst/>
          </a:prstGeom>
          <a:noFill/>
          <a:ln cap="flat" cmpd="sng" w="952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 una función en JavaScript que permita validar todos los campos del formulario, se debe indicar qué campos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están vacíos.</a:t>
            </a:r>
            <a:endParaRPr/>
          </a:p>
        </p:txBody>
      </p:sp>
      <p:sp>
        <p:nvSpPr>
          <p:cNvPr id="293" name="Google Shape;293;p28"/>
          <p:cNvSpPr txBox="1"/>
          <p:nvPr/>
        </p:nvSpPr>
        <p:spPr>
          <a:xfrm>
            <a:off x="2856451" y="1686811"/>
            <a:ext cx="5272481" cy="3615788"/>
          </a:xfrm>
          <a:prstGeom prst="rect">
            <a:avLst/>
          </a:prstGeom>
          <a:noFill/>
          <a:ln cap="flat" cmpd="sng" w="952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Interfaz de usuario gráfica, Texto, Aplicación, PowerPoint&#10;&#10;Descripción generada automáticamente" id="294" name="Google Shape;29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778" y="1070557"/>
            <a:ext cx="8726118" cy="20957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z de usuario gráfica, Aplicación&#10;&#10;Descripción generada automáticamente" id="295" name="Google Shape;295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778" y="1017382"/>
            <a:ext cx="8888065" cy="29150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z de usuario gráfica, Aplicación, Word&#10;&#10;Descripción generada automáticamente" id="296" name="Google Shape;296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778" y="1045232"/>
            <a:ext cx="8871881" cy="47822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 con confianza baja" id="297" name="Google Shape;297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11359" y="117062"/>
            <a:ext cx="1157059" cy="1157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 txBox="1"/>
          <p:nvPr>
            <p:ph type="title"/>
          </p:nvPr>
        </p:nvSpPr>
        <p:spPr>
          <a:xfrm>
            <a:off x="838200" y="1134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</a:pPr>
            <a:r>
              <a:rPr lang="es-CL"/>
              <a:t>JQuery</a:t>
            </a:r>
            <a:endParaRPr/>
          </a:p>
        </p:txBody>
      </p:sp>
      <p:pic>
        <p:nvPicPr>
          <p:cNvPr descr="Texto&#10;&#10;Descripción generada automáticamente" id="303" name="Google Shape;303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165" y="1439018"/>
            <a:ext cx="9119604" cy="473527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9"/>
          <p:cNvSpPr txBox="1"/>
          <p:nvPr/>
        </p:nvSpPr>
        <p:spPr>
          <a:xfrm>
            <a:off x="9549442" y="1585519"/>
            <a:ext cx="2570671" cy="1200329"/>
          </a:xfrm>
          <a:prstGeom prst="rect">
            <a:avLst/>
          </a:prstGeom>
          <a:noFill/>
          <a:ln cap="flat" cmpd="sng" w="9525">
            <a:solidFill>
              <a:srgbClr val="5CF0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Crear nueva pagina en html de estadísticas, aplicar plugin dataTable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p29"/>
          <p:cNvSpPr txBox="1"/>
          <p:nvPr/>
        </p:nvSpPr>
        <p:spPr>
          <a:xfrm>
            <a:off x="595222" y="2242868"/>
            <a:ext cx="1388853" cy="232913"/>
          </a:xfrm>
          <a:prstGeom prst="rect">
            <a:avLst/>
          </a:prstGeom>
          <a:noFill/>
          <a:ln cap="flat" cmpd="sng" w="9525">
            <a:solidFill>
              <a:srgbClr val="5CF0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29"/>
          <p:cNvSpPr txBox="1"/>
          <p:nvPr/>
        </p:nvSpPr>
        <p:spPr>
          <a:xfrm>
            <a:off x="2802232" y="2993366"/>
            <a:ext cx="3658954" cy="362309"/>
          </a:xfrm>
          <a:prstGeom prst="rect">
            <a:avLst/>
          </a:prstGeom>
          <a:noFill/>
          <a:ln cap="flat" cmpd="sng" w="9525">
            <a:solidFill>
              <a:srgbClr val="5CF0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Captura de pantalla de computadora&#10;&#10;Descripción generada automáticamente" id="307" name="Google Shape;30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856" y="1482322"/>
            <a:ext cx="9332750" cy="302208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9"/>
          <p:cNvSpPr txBox="1"/>
          <p:nvPr/>
        </p:nvSpPr>
        <p:spPr>
          <a:xfrm>
            <a:off x="3188898" y="3307036"/>
            <a:ext cx="4678393" cy="362309"/>
          </a:xfrm>
          <a:prstGeom prst="rect">
            <a:avLst/>
          </a:prstGeom>
          <a:noFill/>
          <a:ln cap="flat" cmpd="sng" w="9525">
            <a:solidFill>
              <a:srgbClr val="5CF0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Texto&#10;&#10;Descripción generada automáticamente" id="309" name="Google Shape;30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318" y="1073522"/>
            <a:ext cx="7373384" cy="568634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9"/>
          <p:cNvSpPr txBox="1"/>
          <p:nvPr/>
        </p:nvSpPr>
        <p:spPr>
          <a:xfrm>
            <a:off x="9549443" y="2993365"/>
            <a:ext cx="2570670" cy="92333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Hacer una tabla con 5 columnas y 10 filas, llenándola con datos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p29"/>
          <p:cNvSpPr txBox="1"/>
          <p:nvPr/>
        </p:nvSpPr>
        <p:spPr>
          <a:xfrm>
            <a:off x="2728641" y="1745965"/>
            <a:ext cx="4678392" cy="4941624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Tabla&#10;&#10;Descripción generada automáticamente" id="312" name="Google Shape;312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912" y="1073522"/>
            <a:ext cx="9404637" cy="57308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z de usuario gráfica, Texto, Aplicación&#10;&#10;Descripción generada automáticamente" id="313" name="Google Shape;313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4111" y="1618483"/>
            <a:ext cx="10727965" cy="2170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54906" y="2075223"/>
            <a:ext cx="1396105" cy="243861"/>
          </a:xfrm>
          <a:prstGeom prst="rect">
            <a:avLst/>
          </a:prstGeom>
          <a:noFill/>
          <a:ln cap="flat" cmpd="sng" w="9525">
            <a:solidFill>
              <a:srgbClr val="0B203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5" name="Google Shape;315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9698" y="2329491"/>
            <a:ext cx="2266129" cy="674281"/>
          </a:xfrm>
          <a:prstGeom prst="rect">
            <a:avLst/>
          </a:prstGeom>
          <a:noFill/>
          <a:ln cap="flat" cmpd="sng" w="9525">
            <a:solidFill>
              <a:srgbClr val="0B203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Logotipo&#10;&#10;Descripción generada automáticamente" id="316" name="Google Shape;316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06894" y="56687"/>
            <a:ext cx="1481622" cy="1472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</a:pPr>
            <a:r>
              <a:rPr lang="es-CL"/>
              <a:t>Git y Github</a:t>
            </a:r>
            <a:endParaRPr/>
          </a:p>
        </p:txBody>
      </p:sp>
      <p:pic>
        <p:nvPicPr>
          <p:cNvPr id="322" name="Google Shape;322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408" y="1492862"/>
            <a:ext cx="6903624" cy="2009463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0"/>
          <p:cNvSpPr txBox="1"/>
          <p:nvPr/>
        </p:nvSpPr>
        <p:spPr>
          <a:xfrm>
            <a:off x="8729852" y="1690688"/>
            <a:ext cx="3316025" cy="1200329"/>
          </a:xfrm>
          <a:prstGeom prst="rect">
            <a:avLst/>
          </a:prstGeom>
          <a:noFill/>
          <a:ln cap="flat" cmpd="sng" w="9525">
            <a:solidFill>
              <a:srgbClr val="8EC5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Crear un proyecto nuevo en Git local, subir el repositorio del proyecto a la cuenta Github de un compañero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4" name="Google Shape;32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408" y="1492862"/>
            <a:ext cx="6903623" cy="4217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407" y="1492862"/>
            <a:ext cx="6896546" cy="413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6147" y="1492862"/>
            <a:ext cx="8281292" cy="41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0"/>
          <p:cNvSpPr txBox="1"/>
          <p:nvPr/>
        </p:nvSpPr>
        <p:spPr>
          <a:xfrm>
            <a:off x="8729852" y="3065619"/>
            <a:ext cx="3316025" cy="1200329"/>
          </a:xfrm>
          <a:prstGeom prst="rect">
            <a:avLst/>
          </a:prstGeom>
          <a:noFill/>
          <a:ln cap="flat" cmpd="sng" w="9525">
            <a:solidFill>
              <a:srgbClr val="E4F4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 compañero nos dará acceso a los demás integrantes y cada uno debe realizar un cambio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8" name="Google Shape;328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6146" y="1558264"/>
            <a:ext cx="8239910" cy="407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4325" y="1532353"/>
            <a:ext cx="8463114" cy="40707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330" name="Google Shape;330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870885" y="0"/>
            <a:ext cx="1161621" cy="1161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986622" y="104608"/>
            <a:ext cx="1090329" cy="1057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</a:pPr>
            <a:r>
              <a:rPr lang="es-CL"/>
              <a:t>Presentación Final</a:t>
            </a:r>
            <a:endParaRPr/>
          </a:p>
        </p:txBody>
      </p:sp>
      <p:pic>
        <p:nvPicPr>
          <p:cNvPr id="337" name="Google Shape;337;p31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612" y="1238984"/>
            <a:ext cx="9960019" cy="5602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1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6625" y="1238985"/>
            <a:ext cx="9960000" cy="56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/>
          <p:nvPr>
            <p:ph idx="12" type="sldNum"/>
          </p:nvPr>
        </p:nvSpPr>
        <p:spPr>
          <a:xfrm>
            <a:off x="8610600" y="2011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345" name="Google Shape;345;p32"/>
          <p:cNvSpPr txBox="1"/>
          <p:nvPr>
            <p:ph type="title"/>
          </p:nvPr>
        </p:nvSpPr>
        <p:spPr>
          <a:xfrm>
            <a:off x="551157" y="1577130"/>
            <a:ext cx="7191882" cy="13338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pen Sans"/>
              <a:buNone/>
            </a:pPr>
            <a:r>
              <a:rPr lang="es-CL"/>
              <a:t>MUCHAS GRACIAS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type="title"/>
          </p:nvPr>
        </p:nvSpPr>
        <p:spPr>
          <a:xfrm>
            <a:off x="3581401" y="-450710"/>
            <a:ext cx="7052637" cy="22768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"/>
              <a:buNone/>
            </a:pPr>
            <a:r>
              <a:rPr lang="es-CL"/>
              <a:t>INTRODUCCIÓN</a:t>
            </a:r>
            <a:endParaRPr/>
          </a:p>
        </p:txBody>
      </p:sp>
      <p:sp>
        <p:nvSpPr>
          <p:cNvPr id="171" name="Google Shape;171;p20"/>
          <p:cNvSpPr txBox="1"/>
          <p:nvPr>
            <p:ph idx="1" type="body"/>
          </p:nvPr>
        </p:nvSpPr>
        <p:spPr>
          <a:xfrm>
            <a:off x="5202936" y="3127248"/>
            <a:ext cx="5833872" cy="3118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s-CL"/>
              <a:t>Desarrollar una </a:t>
            </a:r>
            <a:r>
              <a:rPr lang="es-CL"/>
              <a:t>página</a:t>
            </a:r>
            <a:r>
              <a:rPr lang="es-CL"/>
              <a:t> web para un cliente implementando lo aprendido en clases, siendo una </a:t>
            </a:r>
            <a:r>
              <a:rPr lang="es-CL"/>
              <a:t>página</a:t>
            </a:r>
            <a:r>
              <a:rPr lang="es-CL"/>
              <a:t> web básica responsiva utilizando HTML, CSS, Javascript, Bootstrap, DataTables (jQuery).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descr="montañas en el atardecer" id="172" name="Google Shape;172;p2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6432" y="2530058"/>
            <a:ext cx="3707972" cy="370797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>
            <p:ph idx="10" type="dt"/>
          </p:nvPr>
        </p:nvSpPr>
        <p:spPr>
          <a:xfrm>
            <a:off x="658368" y="2011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12/04/2023</a:t>
            </a:r>
            <a:endParaRPr/>
          </a:p>
        </p:txBody>
      </p:sp>
      <p:sp>
        <p:nvSpPr>
          <p:cNvPr id="174" name="Google Shape;174;p20"/>
          <p:cNvSpPr txBox="1"/>
          <p:nvPr>
            <p:ph idx="11" type="ftr"/>
          </p:nvPr>
        </p:nvSpPr>
        <p:spPr>
          <a:xfrm rot="-5400000">
            <a:off x="-548640" y="1899616"/>
            <a:ext cx="278892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TE LO VENDO</a:t>
            </a:r>
            <a:endParaRPr/>
          </a:p>
        </p:txBody>
      </p:sp>
      <p:sp>
        <p:nvSpPr>
          <p:cNvPr id="175" name="Google Shape;175;p20"/>
          <p:cNvSpPr txBox="1"/>
          <p:nvPr>
            <p:ph idx="12" type="sldNum"/>
          </p:nvPr>
        </p:nvSpPr>
        <p:spPr>
          <a:xfrm>
            <a:off x="8610600" y="2011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o&#10;&#10;Descripción generada automáticamente" id="181" name="Google Shape;181;p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1" l="0" r="-1" t="15094"/>
          <a:stretch/>
        </p:blipFill>
        <p:spPr>
          <a:xfrm>
            <a:off x="7451965" y="1665520"/>
            <a:ext cx="4266960" cy="426696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/>
          <p:nvPr>
            <p:ph type="title"/>
          </p:nvPr>
        </p:nvSpPr>
        <p:spPr>
          <a:xfrm>
            <a:off x="556478" y="316121"/>
            <a:ext cx="5243431" cy="5721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  <a:buNone/>
            </a:pPr>
            <a:r>
              <a:rPr lang="es-CL"/>
              <a:t>Problema</a:t>
            </a:r>
            <a:endParaRPr/>
          </a:p>
        </p:txBody>
      </p:sp>
      <p:sp>
        <p:nvSpPr>
          <p:cNvPr id="183" name="Google Shape;183;p21"/>
          <p:cNvSpPr txBox="1"/>
          <p:nvPr>
            <p:ph idx="1" type="body"/>
          </p:nvPr>
        </p:nvSpPr>
        <p:spPr>
          <a:xfrm>
            <a:off x="850392" y="2825496"/>
            <a:ext cx="6190488" cy="3346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Lo que nos conlleva a nuestro cliente </a:t>
            </a:r>
            <a:r>
              <a:rPr lang="es-CL"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uanito.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Don </a:t>
            </a:r>
            <a:r>
              <a:rPr lang="es-CL">
                <a:latin typeface="Calibri"/>
                <a:ea typeface="Calibri"/>
                <a:cs typeface="Calibri"/>
                <a:sym typeface="Calibri"/>
              </a:rPr>
              <a:t>Juanito</a:t>
            </a: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 junto a sus amigos tiene su tienda de productos tecnológicos llamada Te lo vendo. Siendo esto un emprendimiento no cuenta con los implementos necesarios para poder atender de una manera </a:t>
            </a:r>
            <a:r>
              <a:rPr lang="es-CL">
                <a:latin typeface="Calibri"/>
                <a:ea typeface="Calibri"/>
                <a:cs typeface="Calibri"/>
                <a:sym typeface="Calibri"/>
              </a:rPr>
              <a:t>óptima</a:t>
            </a:r>
            <a:r>
              <a:rPr lang="es-CL" sz="2000">
                <a:latin typeface="Calibri"/>
                <a:ea typeface="Calibri"/>
                <a:cs typeface="Calibri"/>
                <a:sym typeface="Calibri"/>
              </a:rPr>
              <a:t> a sus clientes, recibiendo así los pedidos de manera telefónica y por correo.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o&#10;&#10;Descripción generada automáticamente con confianza baja" id="189" name="Google Shape;189;p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1965" y="1665520"/>
            <a:ext cx="4266960" cy="426696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>
            <p:ph type="title"/>
          </p:nvPr>
        </p:nvSpPr>
        <p:spPr>
          <a:xfrm>
            <a:off x="112776" y="136525"/>
            <a:ext cx="5983224" cy="6856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  <a:buNone/>
            </a:pPr>
            <a:r>
              <a:rPr lang="es-CL"/>
              <a:t>Solución</a:t>
            </a:r>
            <a:endParaRPr/>
          </a:p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363830" y="1885929"/>
            <a:ext cx="6190488" cy="3346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CL"/>
              <a:t>Dado a los problemas que presenta la empresa se le incorporara una </a:t>
            </a:r>
            <a:r>
              <a:rPr lang="es-CL"/>
              <a:t>página</a:t>
            </a:r>
            <a:r>
              <a:rPr lang="es-CL"/>
              <a:t> web básica, con todos los implementos necesarios para que los clientes puedan ver los productos, el stock y poder contactarse con nuestro cliente.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CL"/>
              <a:t>Nuestro equipo </a:t>
            </a:r>
            <a:r>
              <a:rPr lang="es-CL"/>
              <a:t>está</a:t>
            </a:r>
            <a:r>
              <a:rPr lang="es-CL"/>
              <a:t> recién comenzando en este rubro, así que iremos detallando cada cambio que se le realice a la página.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 txBox="1"/>
          <p:nvPr>
            <p:ph idx="11" type="ftr"/>
          </p:nvPr>
        </p:nvSpPr>
        <p:spPr>
          <a:xfrm>
            <a:off x="7964424" y="62179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TE LO VENDO</a:t>
            </a:r>
            <a:endParaRPr/>
          </a:p>
        </p:txBody>
      </p:sp>
      <p:sp>
        <p:nvSpPr>
          <p:cNvPr id="193" name="Google Shape;19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ctrTitle"/>
          </p:nvPr>
        </p:nvSpPr>
        <p:spPr>
          <a:xfrm>
            <a:off x="1524000" y="1463040"/>
            <a:ext cx="9144000" cy="23408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"/>
              <a:buNone/>
            </a:pPr>
            <a:r>
              <a:rPr b="1" lang="es-CL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ORIGEN</a:t>
            </a:r>
            <a:endParaRPr/>
          </a:p>
        </p:txBody>
      </p:sp>
      <p:sp>
        <p:nvSpPr>
          <p:cNvPr id="200" name="Google Shape;200;p23"/>
          <p:cNvSpPr txBox="1"/>
          <p:nvPr>
            <p:ph idx="1" type="subTitle"/>
          </p:nvPr>
        </p:nvSpPr>
        <p:spPr>
          <a:xfrm>
            <a:off x="1527048" y="3858768"/>
            <a:ext cx="914400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CL"/>
              <a:t>Esqueleto de la página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</a:pPr>
            <a:r>
              <a:rPr lang="es-CL"/>
              <a:t>Html </a:t>
            </a:r>
            <a:endParaRPr/>
          </a:p>
        </p:txBody>
      </p:sp>
      <p:pic>
        <p:nvPicPr>
          <p:cNvPr descr="Captura de pantalla de un celular&#10;&#10;Descripción generada automáticamente" id="207" name="Google Shape;20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110" y="1385622"/>
            <a:ext cx="9692828" cy="484641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4"/>
          <p:cNvSpPr txBox="1"/>
          <p:nvPr/>
        </p:nvSpPr>
        <p:spPr>
          <a:xfrm>
            <a:off x="10069706" y="1355978"/>
            <a:ext cx="2036225" cy="92333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Implementar una base de html5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1121434" y="2279308"/>
            <a:ext cx="7962181" cy="305904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10065743" y="2503507"/>
            <a:ext cx="2044149" cy="369332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Agregar un </a:t>
            </a:r>
            <a:r>
              <a:rPr lang="es-CL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título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1475117" y="2803585"/>
            <a:ext cx="3416060" cy="369332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10065743" y="3696463"/>
            <a:ext cx="2036100" cy="1200600"/>
          </a:xfrm>
          <a:prstGeom prst="rect">
            <a:avLst/>
          </a:prstGeom>
          <a:noFill/>
          <a:ln cap="flat" cmpd="sng" w="9525">
            <a:solidFill>
              <a:srgbClr val="AFD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Agregar sección con descripción de la empresa y un pie de </a:t>
            </a:r>
            <a:r>
              <a:rPr lang="es-CL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página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1854679" y="4264540"/>
            <a:ext cx="7108166" cy="534838"/>
          </a:xfrm>
          <a:prstGeom prst="rect">
            <a:avLst/>
          </a:prstGeom>
          <a:noFill/>
          <a:ln cap="flat" cmpd="sng" w="9525">
            <a:solidFill>
              <a:srgbClr val="AFD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10083731" y="3097038"/>
            <a:ext cx="2108269" cy="369332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Agregar un menú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1794294" y="3916392"/>
            <a:ext cx="3096883" cy="247378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Interfaz de usuario gráfica, Texto, Aplicación, Correo electrónico&#10;&#10;Descripción generada automáticamente" id="216" name="Google Shape;216;p2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31" y="1104032"/>
            <a:ext cx="10500025" cy="3768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Icono&#10;&#10;Descripción generada automáticamente" id="217" name="Google Shape;21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05119" y="72531"/>
            <a:ext cx="1157474" cy="115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838200" y="441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</a:pPr>
            <a:r>
              <a:rPr lang="es-CL"/>
              <a:t>Etiquetas Semánticas </a:t>
            </a:r>
            <a:endParaRPr/>
          </a:p>
        </p:txBody>
      </p:sp>
      <p:pic>
        <p:nvPicPr>
          <p:cNvPr descr="Captura de pantalla de computadora&#10;&#10;Descripción generada automáticamente" id="224" name="Google Shape;224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013" y="1518717"/>
            <a:ext cx="8595682" cy="486448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/>
          <p:nvPr/>
        </p:nvSpPr>
        <p:spPr>
          <a:xfrm>
            <a:off x="9464362" y="1690688"/>
            <a:ext cx="2489950" cy="147732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-Distribuir etiquetas semánticas en el menú, contenido principal y pie de página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25"/>
          <p:cNvSpPr/>
          <p:nvPr/>
        </p:nvSpPr>
        <p:spPr>
          <a:xfrm flipH="1" rot="10800000">
            <a:off x="3179428" y="3168016"/>
            <a:ext cx="385894" cy="154024"/>
          </a:xfrm>
          <a:prstGeom prst="rect">
            <a:avLst/>
          </a:prstGeom>
          <a:noFill/>
          <a:ln cap="flat" cmpd="sng" w="1270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7" name="Google Shape;22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4330" y="3379744"/>
            <a:ext cx="396274" cy="164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2467" y="3857220"/>
            <a:ext cx="385894" cy="15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9048" y="5787894"/>
            <a:ext cx="396274" cy="16460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 txBox="1"/>
          <p:nvPr/>
        </p:nvSpPr>
        <p:spPr>
          <a:xfrm>
            <a:off x="9474146" y="3225570"/>
            <a:ext cx="2480166" cy="6463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-Agregar sección con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galería de imágenes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3243744" y="3842265"/>
            <a:ext cx="4398627" cy="855677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9486734" y="3933923"/>
            <a:ext cx="2630372" cy="175432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-Agregara una nueva página de contacto el cuál contenga un formulario con nombre, correo y mensaje para enviar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Captura de pantalla de computadora&#10;&#10;Descripción generada automáticamente" id="233" name="Google Shape;23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557" y="1409065"/>
            <a:ext cx="8776495" cy="518445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 txBox="1"/>
          <p:nvPr/>
        </p:nvSpPr>
        <p:spPr>
          <a:xfrm>
            <a:off x="4110606" y="3871387"/>
            <a:ext cx="4244829" cy="1678055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Interfaz de usuario gráfica&#10;&#10;Descripción generada automáticamente" id="235" name="Google Shape;235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7049" y="972698"/>
            <a:ext cx="11385376" cy="72516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z de usuario gráfica, Texto&#10;&#10;Descripción generada automáticamente" id="236" name="Google Shape;236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7052" y="995850"/>
            <a:ext cx="11134224" cy="51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54994" y="127807"/>
            <a:ext cx="1158340" cy="1158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type="title"/>
          </p:nvPr>
        </p:nvSpPr>
        <p:spPr>
          <a:xfrm>
            <a:off x="838200" y="1278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None/>
            </a:pPr>
            <a:r>
              <a:rPr lang="es-CL" sz="4000"/>
              <a:t>Agreguemos estilo (css y responsividad)</a:t>
            </a:r>
            <a:endParaRPr sz="4000"/>
          </a:p>
        </p:txBody>
      </p:sp>
      <p:pic>
        <p:nvPicPr>
          <p:cNvPr descr="Texto&#10;&#10;Descripción generada automáticamente" id="243" name="Google Shape;243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463" y="1111192"/>
            <a:ext cx="8062139" cy="5597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8539993" y="1182848"/>
            <a:ext cx="3551659" cy="92333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Agrega estilos CSS a ambas páginas. Debe estar en un archivo externo.</a:t>
            </a:r>
            <a:endParaRPr/>
          </a:p>
        </p:txBody>
      </p:sp>
      <p:sp>
        <p:nvSpPr>
          <p:cNvPr id="245" name="Google Shape;245;p26"/>
          <p:cNvSpPr txBox="1"/>
          <p:nvPr/>
        </p:nvSpPr>
        <p:spPr>
          <a:xfrm>
            <a:off x="3070371" y="2508308"/>
            <a:ext cx="2910979" cy="142228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26"/>
          <p:cNvSpPr txBox="1"/>
          <p:nvPr/>
        </p:nvSpPr>
        <p:spPr>
          <a:xfrm flipH="1" rot="10800000">
            <a:off x="689297" y="2035064"/>
            <a:ext cx="1022058" cy="142228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Texto&#10;&#10;Descripción generada automáticamente" id="247" name="Google Shape;24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463" y="1111192"/>
            <a:ext cx="7947812" cy="4527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/>
          <p:nvPr/>
        </p:nvSpPr>
        <p:spPr>
          <a:xfrm>
            <a:off x="3456263" y="2374083"/>
            <a:ext cx="3020037" cy="204899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Captura de pantalla de computadora&#10;&#10;Descripción generada automáticamente" id="249" name="Google Shape;24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9960" y="798389"/>
            <a:ext cx="6018402" cy="601840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 txBox="1"/>
          <p:nvPr/>
        </p:nvSpPr>
        <p:spPr>
          <a:xfrm>
            <a:off x="8539993" y="2374083"/>
            <a:ext cx="3551659" cy="6463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 menú debe tener un fondo azul y los enlaces blancos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3295290" y="3059668"/>
            <a:ext cx="1466491" cy="369332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3295289" y="3923489"/>
            <a:ext cx="1466491" cy="369332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26"/>
          <p:cNvSpPr txBox="1"/>
          <p:nvPr/>
        </p:nvSpPr>
        <p:spPr>
          <a:xfrm>
            <a:off x="8539993" y="3248647"/>
            <a:ext cx="3531736" cy="36933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Pie de pagina con fondo negro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295289" y="3466647"/>
            <a:ext cx="1466491" cy="36933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8539994" y="3784989"/>
            <a:ext cx="3531736" cy="64633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Centrar la sección que define a la empresa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295288" y="4378459"/>
            <a:ext cx="1466491" cy="369332"/>
          </a:xfrm>
          <a:prstGeom prst="rect">
            <a:avLst/>
          </a:prstGeom>
          <a:noFill/>
          <a:ln cap="flat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8539993" y="4655458"/>
            <a:ext cx="3531737" cy="923330"/>
          </a:xfrm>
          <a:prstGeom prst="rect">
            <a:avLst/>
          </a:prstGeom>
          <a:noFill/>
          <a:ln cap="flat" cmpd="sng" w="9525">
            <a:solidFill>
              <a:srgbClr val="5CF0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 sitio debe ser responsivo para tres dispositivos: celular, Tablet y equipo de escritorio.</a:t>
            </a:r>
            <a:endParaRPr/>
          </a:p>
        </p:txBody>
      </p:sp>
      <p:sp>
        <p:nvSpPr>
          <p:cNvPr id="258" name="Google Shape;258;p26"/>
          <p:cNvSpPr txBox="1"/>
          <p:nvPr/>
        </p:nvSpPr>
        <p:spPr>
          <a:xfrm>
            <a:off x="3295288" y="5242279"/>
            <a:ext cx="3096886" cy="1431719"/>
          </a:xfrm>
          <a:prstGeom prst="rect">
            <a:avLst/>
          </a:prstGeom>
          <a:noFill/>
          <a:ln cap="flat" cmpd="sng" w="9525">
            <a:solidFill>
              <a:srgbClr val="5CF0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Interfaz de usuario gráfica&#10;&#10;Descripción generada automáticamente" id="259" name="Google Shape;259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8474" y="734725"/>
            <a:ext cx="9775025" cy="5944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z de usuario gráfica&#10;&#10;Descripción generada automáticamente" id="260" name="Google Shape;260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8463" y="778112"/>
            <a:ext cx="9383434" cy="4563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261" name="Google Shape;261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17832" y="48275"/>
            <a:ext cx="756018" cy="1066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 txBox="1"/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</a:pPr>
            <a:r>
              <a:rPr lang="es-CL"/>
              <a:t>Un poco de ayuda (Bootstrap)</a:t>
            </a:r>
            <a:endParaRPr/>
          </a:p>
        </p:txBody>
      </p:sp>
      <p:sp>
        <p:nvSpPr>
          <p:cNvPr id="267" name="Google Shape;267;p27"/>
          <p:cNvSpPr txBox="1"/>
          <p:nvPr/>
        </p:nvSpPr>
        <p:spPr>
          <a:xfrm>
            <a:off x="9230583" y="1509215"/>
            <a:ext cx="2894306" cy="92333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Implementar framework bootstrap en el proyecto usando un CDN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Texto&#10;&#10;Descripción generada automáticamente" id="268" name="Google Shape;268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50" y="1274600"/>
            <a:ext cx="8697124" cy="545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3179428" y="2877424"/>
            <a:ext cx="4597166" cy="662730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27"/>
          <p:cNvSpPr txBox="1"/>
          <p:nvPr/>
        </p:nvSpPr>
        <p:spPr>
          <a:xfrm>
            <a:off x="3179428" y="5747857"/>
            <a:ext cx="4513277" cy="518719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27"/>
          <p:cNvSpPr txBox="1"/>
          <p:nvPr/>
        </p:nvSpPr>
        <p:spPr>
          <a:xfrm>
            <a:off x="9230583" y="2616197"/>
            <a:ext cx="2894306" cy="646331"/>
          </a:xfrm>
          <a:prstGeom prst="rect">
            <a:avLst/>
          </a:prstGeom>
          <a:noFill/>
          <a:ln cap="flat" cmpd="sng" w="9525">
            <a:solidFill>
              <a:srgbClr val="5CF0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Modificar el menú principal</a:t>
            </a:r>
            <a:endParaRPr/>
          </a:p>
        </p:txBody>
      </p:sp>
      <p:pic>
        <p:nvPicPr>
          <p:cNvPr descr="Texto&#10;&#10;Descripción generada automáticamente" id="272" name="Google Shape;272;p27"/>
          <p:cNvPicPr preferRelativeResize="0"/>
          <p:nvPr/>
        </p:nvPicPr>
        <p:blipFill rotWithShape="1">
          <a:blip r:embed="rId4">
            <a:alphaModFix/>
          </a:blip>
          <a:srcRect b="0" l="0" r="21011" t="0"/>
          <a:stretch/>
        </p:blipFill>
        <p:spPr>
          <a:xfrm>
            <a:off x="443845" y="1274600"/>
            <a:ext cx="8791148" cy="444440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7"/>
          <p:cNvSpPr txBox="1"/>
          <p:nvPr/>
        </p:nvSpPr>
        <p:spPr>
          <a:xfrm>
            <a:off x="3835797" y="3316062"/>
            <a:ext cx="4448961" cy="2318857"/>
          </a:xfrm>
          <a:prstGeom prst="rect">
            <a:avLst/>
          </a:prstGeom>
          <a:noFill/>
          <a:ln cap="flat" cmpd="sng" w="9525">
            <a:solidFill>
              <a:srgbClr val="5CF0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9254698" y="3429000"/>
            <a:ext cx="2870191" cy="120032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las imágenes agregar estilo para que sean responsivas automáticamente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Captura de pantalla de computadora&#10;&#10;Descripción generada automáticamente" id="275" name="Google Shape;27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372" y="1219461"/>
            <a:ext cx="9116548" cy="534878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7"/>
          <p:cNvSpPr txBox="1"/>
          <p:nvPr/>
        </p:nvSpPr>
        <p:spPr>
          <a:xfrm>
            <a:off x="4839419" y="3764326"/>
            <a:ext cx="1657587" cy="36933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27"/>
          <p:cNvSpPr txBox="1"/>
          <p:nvPr/>
        </p:nvSpPr>
        <p:spPr>
          <a:xfrm>
            <a:off x="6353462" y="4486047"/>
            <a:ext cx="1580691" cy="36933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27"/>
          <p:cNvSpPr txBox="1"/>
          <p:nvPr/>
        </p:nvSpPr>
        <p:spPr>
          <a:xfrm>
            <a:off x="5814612" y="4909154"/>
            <a:ext cx="1967733" cy="36933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Interfaz de usuario gráfica, Aplicación&#10;&#10;Descripción generada automáticamente" id="279" name="Google Shape;279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372" y="838786"/>
            <a:ext cx="9437298" cy="58858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 con confianza media" id="280" name="Google Shape;280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54483" y="123988"/>
            <a:ext cx="963574" cy="963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z de usuario gráfica&#10;&#10;Descripción generada automáticamente" id="281" name="Google Shape;281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2086" y="1843882"/>
            <a:ext cx="8697125" cy="3791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UniversoDeGradientes">
  <a:themeElements>
    <a:clrScheme name="Azul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